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82"/>
    <p:restoredTop sz="94680"/>
  </p:normalViewPr>
  <p:slideViewPr>
    <p:cSldViewPr snapToGrid="0" snapToObjects="1">
      <p:cViewPr varScale="1">
        <p:scale>
          <a:sx n="60" d="100"/>
          <a:sy n="60" d="100"/>
        </p:scale>
        <p:origin x="88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5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Раннехристианское искусство"/>
          <p:cNvSpPr txBox="1">
            <a:spLocks noGrp="1"/>
          </p:cNvSpPr>
          <p:nvPr>
            <p:ph type="ctrTitle"/>
          </p:nvPr>
        </p:nvSpPr>
        <p:spPr>
          <a:xfrm>
            <a:off x="1270000" y="1638300"/>
            <a:ext cx="10464800" cy="57844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dirty="0" err="1"/>
              <a:t>Раннехристианское</a:t>
            </a:r>
            <a:r>
              <a:rPr dirty="0"/>
              <a:t> </a:t>
            </a:r>
            <a:r>
              <a:rPr dirty="0" err="1"/>
              <a:t>искусство</a:t>
            </a:r>
            <a:r>
              <a:rPr lang="ru-RU" dirty="0"/>
              <a:t>: храмовая архитектура и живопись</a:t>
            </a:r>
            <a:endParaRPr dirty="0"/>
          </a:p>
        </p:txBody>
      </p:sp>
      <p:sp>
        <p:nvSpPr>
          <p:cNvPr id="120" name="Основной текст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800" dirty="0"/>
              <a:t>Фрагменты мозаики мавзолея Констанцы в Риме</a:t>
            </a:r>
            <a:br>
              <a:rPr lang="ru-RU" sz="4800" dirty="0"/>
            </a:br>
            <a:endParaRPr sz="4800" dirty="0"/>
          </a:p>
        </p:txBody>
      </p:sp>
      <p:pic>
        <p:nvPicPr>
          <p:cNvPr id="153" name="IMG_3713.jpeg" descr="IMG_37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6" y="2413000"/>
            <a:ext cx="5807675" cy="6393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12E82D-2717-BE41-845F-8BD670FE1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3" y="2413000"/>
            <a:ext cx="5007449" cy="63934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3C1877-B221-CF47-B09F-A5B9E6EF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Добрый пастырь. Мозаика церкви Галлы </a:t>
            </a:r>
            <a:r>
              <a:rPr lang="ru-RU" sz="4800" dirty="0" err="1"/>
              <a:t>Плацидии</a:t>
            </a:r>
            <a:r>
              <a:rPr lang="ru-RU" sz="4800" dirty="0"/>
              <a:t> в Равенне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28C099-CB9C-7549-A781-E2140039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7" y="2413000"/>
            <a:ext cx="9744765" cy="65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966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30FB19-A1A2-4547-B2D4-B6DB1565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Христос в окружении апостолов. Мозаика церкви Св. </a:t>
            </a:r>
            <a:r>
              <a:rPr lang="ru-RU" sz="4800" dirty="0" err="1"/>
              <a:t>Пуденцианы</a:t>
            </a:r>
            <a:r>
              <a:rPr lang="ru-RU" sz="48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0A30F9-D9DB-1D46-A4CA-EA293B8F4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1" y="2761474"/>
            <a:ext cx="9723718" cy="67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235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619D85-C6B4-E24D-8E4E-00F17610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Церковь Санта </a:t>
            </a:r>
            <a:r>
              <a:rPr lang="ru-RU" dirty="0" err="1"/>
              <a:t>Мариа</a:t>
            </a:r>
            <a:r>
              <a:rPr lang="ru-RU" dirty="0"/>
              <a:t> </a:t>
            </a:r>
            <a:r>
              <a:rPr lang="ru-RU" dirty="0" err="1"/>
              <a:t>Маджоре</a:t>
            </a:r>
            <a:r>
              <a:rPr lang="ru-RU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DB1119-1016-B44F-94EF-AD3E43F66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2" y="2789428"/>
            <a:ext cx="9643035" cy="67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00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96E22-A10F-8548-AEB4-F9D529BA7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Авраам и три ангела. Мозаика центрального нефа церкви Санта Мария </a:t>
            </a:r>
            <a:r>
              <a:rPr lang="ru-RU" sz="4800" dirty="0" err="1"/>
              <a:t>Маджоре</a:t>
            </a:r>
            <a:r>
              <a:rPr lang="ru-RU" sz="48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E889DD-52CC-E243-8538-1644566D9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72" y="2502825"/>
            <a:ext cx="6016056" cy="69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9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16E763-2C6D-9F44-8A1A-EAFE9BAF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Авраам и </a:t>
            </a:r>
            <a:r>
              <a:rPr lang="ru-RU" sz="4800" dirty="0" err="1"/>
              <a:t>Мельхиседек</a:t>
            </a:r>
            <a:r>
              <a:rPr lang="ru-RU" sz="4800" dirty="0"/>
              <a:t>. Мозаика центрального нефа церкви Санта Мария </a:t>
            </a:r>
            <a:r>
              <a:rPr lang="ru-RU" sz="4800" dirty="0" err="1"/>
              <a:t>Маджоре</a:t>
            </a:r>
            <a:r>
              <a:rPr lang="ru-RU" sz="48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CDDA03-0778-0A4C-962F-F41573E2F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07" y="2496330"/>
            <a:ext cx="5560385" cy="70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759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08E79F-E8AB-4541-B566-6B9BB8DF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Мозаики триумфальной арки церкви Санта </a:t>
            </a:r>
            <a:r>
              <a:rPr lang="ru-RU" sz="4000" dirty="0" err="1"/>
              <a:t>Мариа</a:t>
            </a:r>
            <a:r>
              <a:rPr lang="ru-RU" sz="4000" dirty="0"/>
              <a:t> </a:t>
            </a:r>
            <a:r>
              <a:rPr lang="ru-RU" sz="4000" dirty="0" err="1"/>
              <a:t>Маджоре</a:t>
            </a:r>
            <a:r>
              <a:rPr lang="ru-RU" sz="4000" dirty="0"/>
              <a:t> в Риме.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CC70D4-93B1-5841-AD51-51257E53A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3" y="2782925"/>
            <a:ext cx="11391153" cy="62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68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61F04B-2F62-DE44-A608-7E8A1B5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Благовещение и Поклонение волхвов. Мозаики триумфальной арки церкви Санта </a:t>
            </a:r>
            <a:r>
              <a:rPr lang="ru-RU" sz="4400" dirty="0" err="1"/>
              <a:t>Мариа</a:t>
            </a:r>
            <a:r>
              <a:rPr lang="ru-RU" sz="4400" dirty="0"/>
              <a:t> </a:t>
            </a:r>
            <a:r>
              <a:rPr lang="ru-RU" sz="4400" dirty="0" err="1"/>
              <a:t>Маджоре</a:t>
            </a:r>
            <a:r>
              <a:rPr lang="ru-RU" sz="44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87EF42-C0B8-F344-B025-2BCC6097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2766952"/>
            <a:ext cx="7338372" cy="63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64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922A2C-EA3F-1B40-B4CF-E163B4C4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Христос. Фрагмент мозаики «Вознесение Христа» в апсиде церкви </a:t>
            </a:r>
            <a:r>
              <a:rPr lang="ru-RU" sz="4800" dirty="0" err="1"/>
              <a:t>Косма</a:t>
            </a:r>
            <a:r>
              <a:rPr lang="ru-RU" sz="4800" dirty="0"/>
              <a:t> и </a:t>
            </a:r>
            <a:r>
              <a:rPr lang="ru-RU" sz="4800" dirty="0" err="1"/>
              <a:t>Дамиано</a:t>
            </a:r>
            <a:r>
              <a:rPr lang="ru-RU" sz="48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7B23D5-8E3D-D041-B51B-7746F709E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99" y="2477794"/>
            <a:ext cx="5365202" cy="72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51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ABC25E-927A-F24F-AC92-6C57BBF1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Святая Агнесса и Папа </a:t>
            </a:r>
            <a:r>
              <a:rPr lang="ru-RU" sz="4800" dirty="0" err="1"/>
              <a:t>Гонорий</a:t>
            </a:r>
            <a:r>
              <a:rPr lang="ru-RU" sz="4800" dirty="0"/>
              <a:t>. Фрагмент мозаики апсиды церкви </a:t>
            </a:r>
            <a:r>
              <a:rPr lang="ru-RU" sz="4800" dirty="0" err="1"/>
              <a:t>Сант</a:t>
            </a:r>
            <a:r>
              <a:rPr lang="ru-RU" sz="4800" dirty="0"/>
              <a:t> </a:t>
            </a:r>
            <a:r>
              <a:rPr lang="ru-RU" sz="4800" dirty="0" err="1"/>
              <a:t>Аньезе</a:t>
            </a:r>
            <a:r>
              <a:rPr lang="ru-RU" sz="4800" dirty="0"/>
              <a:t> в Риме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B49F9A-AE36-E34C-93CA-14878B4EF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88" y="2413000"/>
            <a:ext cx="9696824" cy="7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11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Дура Европос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Дура Европос</a:t>
            </a:r>
          </a:p>
        </p:txBody>
      </p:sp>
      <p:pic>
        <p:nvPicPr>
          <p:cNvPr id="123" name="b1ef199e2ac450b300afd9e5b1ae7b79.jpg" descr="b1ef199e2ac450b300afd9e5b1ae7b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" y="2150533"/>
            <a:ext cx="8724568" cy="348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706.jpeg" descr="IMG_37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15" y="5108088"/>
            <a:ext cx="5338747" cy="452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3705.jpeg" descr="IMG_370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52" y="5461346"/>
            <a:ext cx="3930001" cy="4152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«Исцеление паралитика»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«Исцеление паралитика»</a:t>
            </a:r>
          </a:p>
          <a:p>
            <a:pPr defTabSz="484886">
              <a:defRPr sz="6640"/>
            </a:pPr>
            <a:r>
              <a:t>«Хождение по водам»</a:t>
            </a:r>
          </a:p>
        </p:txBody>
      </p:sp>
      <p:pic>
        <p:nvPicPr>
          <p:cNvPr id="128" name="111430l-14201088BC82EA71F67-thumb400.jpg" descr="111430l-14201088BC82EA71F67-thumb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3" y="2600014"/>
            <a:ext cx="4117395" cy="628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Dura_Baptistry_Christ_walking_on_water.jpg" descr="Dura_Baptistry_Christ_walking_on_wa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453" y="2599928"/>
            <a:ext cx="4951988" cy="6280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Базили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Базилика</a:t>
            </a:r>
          </a:p>
        </p:txBody>
      </p:sp>
      <p:pic>
        <p:nvPicPr>
          <p:cNvPr id="132" name="800px-Dehio_17_San_Paolo_fuori_le_mura.jpg" descr="800px-Dehio_17_San_Paolo_fuori_le_mu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79" y="3276598"/>
            <a:ext cx="2548212" cy="492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3707.jpeg" descr="IMG_37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09" y="4099366"/>
            <a:ext cx="5710685" cy="3282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Церковь Св. Петра в Рим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Церковь Св. Петра в Риме</a:t>
            </a:r>
          </a:p>
        </p:txBody>
      </p:sp>
      <p:pic>
        <p:nvPicPr>
          <p:cNvPr id="136" name="IMG_3708.jpeg" descr="IMG_37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5" y="3740137"/>
            <a:ext cx="5490555" cy="400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3709.jpeg" descr="IMG_370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50" y="3740137"/>
            <a:ext cx="7252886" cy="4000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Храм Гроба Господня в Иерусалим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Храм Гроба Господня в Иерусалиме</a:t>
            </a:r>
          </a:p>
        </p:txBody>
      </p:sp>
      <p:pic>
        <p:nvPicPr>
          <p:cNvPr id="140" name="IMG_3710.jpeg" descr="IMG_37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2" y="3038615"/>
            <a:ext cx="10846436" cy="5403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Церковь Св. Павл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Церковь Св. Павла</a:t>
            </a:r>
          </a:p>
        </p:txBody>
      </p:sp>
      <p:pic>
        <p:nvPicPr>
          <p:cNvPr id="143" name="Rom,_Sankt_Paul_vor_den_Mauern_(San_Paolo_fuori_le_mura),_Innenansicht_1.jpg" descr="Rom,_Sankt_Paul_vor_den_Mauern_(San_Paolo_fuori_le_mura),_Innenansicht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97" y="3337436"/>
            <a:ext cx="5630745" cy="480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Roma_San_Paolo_fuori_le_mura_BW_1.JPG" descr="Roma_San_Paolo_fuori_le_mura_BW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70" y="3829354"/>
            <a:ext cx="5489231" cy="3822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Мавзолей Констан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Мавзолей Константы</a:t>
            </a:r>
          </a:p>
        </p:txBody>
      </p:sp>
      <p:pic>
        <p:nvPicPr>
          <p:cNvPr id="147" name="IMG_3711.jpeg" descr="IMG_37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591" y="1983590"/>
            <a:ext cx="6003618" cy="7513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Мавзолей Галлы Плацидии в Равенн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Мавзолей Галлы Плацидии в Равенне</a:t>
            </a:r>
          </a:p>
        </p:txBody>
      </p:sp>
      <p:pic>
        <p:nvPicPr>
          <p:cNvPr id="150" name="IMG_3712.jpeg" descr="IMG_37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40" y="2755362"/>
            <a:ext cx="7025920" cy="597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148</Words>
  <Application>Microsoft Office PowerPoint</Application>
  <PresentationFormat>Произвольный</PresentationFormat>
  <Paragraphs>20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         Раннехристианское искусство: храмовая архитектура и живопись</vt:lpstr>
      <vt:lpstr>Дура Европос</vt:lpstr>
      <vt:lpstr>«Исцеление паралитика» «Хождение по водам»</vt:lpstr>
      <vt:lpstr>Базилика</vt:lpstr>
      <vt:lpstr>Церковь Св. Петра в Риме</vt:lpstr>
      <vt:lpstr>Храм Гроба Господня в Иерусалиме</vt:lpstr>
      <vt:lpstr>Церковь Св. Павла</vt:lpstr>
      <vt:lpstr>Мавзолей Константы</vt:lpstr>
      <vt:lpstr>Мавзолей Галлы Плацидии в Равенне</vt:lpstr>
      <vt:lpstr>Фрагменты мозаики мавзолея Констанцы в Риме </vt:lpstr>
      <vt:lpstr>Добрый пастырь. Мозаика церкви Галлы Плацидии в Равенне</vt:lpstr>
      <vt:lpstr>Христос в окружении апостолов. Мозаика церкви Св. Пуденцианы в Риме</vt:lpstr>
      <vt:lpstr>Церковь Санта Мариа Маджоре в Риме</vt:lpstr>
      <vt:lpstr>Авраам и три ангела. Мозаика центрального нефа церкви Санта Мария Маджоре в Риме</vt:lpstr>
      <vt:lpstr>Авраам и Мельхиседек. Мозаика центрального нефа церкви Санта Мария Маджоре в Риме</vt:lpstr>
      <vt:lpstr>Мозаики триумфальной арки церкви Санта Мариа Маджоре в Риме. </vt:lpstr>
      <vt:lpstr>Благовещение и Поклонение волхвов. Мозаики триумфальной арки церкви Санта Мариа Маджоре в Риме</vt:lpstr>
      <vt:lpstr>Христос. Фрагмент мозаики «Вознесение Христа» в апсиде церкви Косма и Дамиано в Риме</vt:lpstr>
      <vt:lpstr>Святая Агнесса и Папа Гонорий. Фрагмент мозаики апсиды церкви Сант Аньезе в Риме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Раннехристианское искусство</dc:title>
  <dc:creator>22</dc:creator>
  <cp:lastModifiedBy>S5</cp:lastModifiedBy>
  <cp:revision>8</cp:revision>
  <dcterms:modified xsi:type="dcterms:W3CDTF">2020-04-01T14:27:54Z</dcterms:modified>
</cp:coreProperties>
</file>